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12192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>
        <p:scale>
          <a:sx n="100" d="100"/>
          <a:sy n="100" d="100"/>
        </p:scale>
        <p:origin x="1880" y="-19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emf"/><Relationship Id="rId3" Type="http://schemas.openxmlformats.org/officeDocument/2006/relationships/image" Target="../media/image3.emf"/><Relationship Id="rId7" Type="http://schemas.openxmlformats.org/officeDocument/2006/relationships/image" Target="../media/image7.emf"/><Relationship Id="rId12" Type="http://schemas.openxmlformats.org/officeDocument/2006/relationships/image" Target="../media/image12.emf"/><Relationship Id="rId2" Type="http://schemas.openxmlformats.org/officeDocument/2006/relationships/image" Target="../media/image2.emf"/><Relationship Id="rId1" Type="http://schemas.openxmlformats.org/officeDocument/2006/relationships/image" Target="../media/image1.emf"/><Relationship Id="rId6" Type="http://schemas.openxmlformats.org/officeDocument/2006/relationships/image" Target="../media/image6.emf"/><Relationship Id="rId11" Type="http://schemas.openxmlformats.org/officeDocument/2006/relationships/image" Target="../media/image11.emf"/><Relationship Id="rId5" Type="http://schemas.openxmlformats.org/officeDocument/2006/relationships/image" Target="../media/image5.emf"/><Relationship Id="rId10" Type="http://schemas.openxmlformats.org/officeDocument/2006/relationships/image" Target="../media/image10.emf"/><Relationship Id="rId4" Type="http://schemas.openxmlformats.org/officeDocument/2006/relationships/image" Target="../media/image4.emf"/><Relationship Id="rId9" Type="http://schemas.openxmlformats.org/officeDocument/2006/relationships/image" Target="../media/image9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1314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6936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7018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13181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8087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1178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657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646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9774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60892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22043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4AEFAF-EFA4-4EC2-81B9-543AA37D1282}" type="datetimeFigureOut">
              <a:rPr lang="en-US" smtClean="0"/>
              <a:t>9/8/2023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849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emf"/><Relationship Id="rId13" Type="http://schemas.openxmlformats.org/officeDocument/2006/relationships/oleObject" Target="../embeddings/oleObject6.bin"/><Relationship Id="rId18" Type="http://schemas.openxmlformats.org/officeDocument/2006/relationships/image" Target="../media/image8.emf"/><Relationship Id="rId26" Type="http://schemas.openxmlformats.org/officeDocument/2006/relationships/image" Target="../media/image12.emf"/><Relationship Id="rId3" Type="http://schemas.openxmlformats.org/officeDocument/2006/relationships/oleObject" Target="../embeddings/oleObject1.bin"/><Relationship Id="rId21" Type="http://schemas.openxmlformats.org/officeDocument/2006/relationships/oleObject" Target="../embeddings/oleObject10.bin"/><Relationship Id="rId7" Type="http://schemas.openxmlformats.org/officeDocument/2006/relationships/oleObject" Target="../embeddings/oleObject3.bin"/><Relationship Id="rId12" Type="http://schemas.openxmlformats.org/officeDocument/2006/relationships/image" Target="../media/image5.emf"/><Relationship Id="rId17" Type="http://schemas.openxmlformats.org/officeDocument/2006/relationships/oleObject" Target="../embeddings/oleObject8.bin"/><Relationship Id="rId25" Type="http://schemas.openxmlformats.org/officeDocument/2006/relationships/oleObject" Target="../embeddings/oleObject12.bin"/><Relationship Id="rId2" Type="http://schemas.openxmlformats.org/officeDocument/2006/relationships/slideLayout" Target="../slideLayouts/slideLayout7.xml"/><Relationship Id="rId16" Type="http://schemas.openxmlformats.org/officeDocument/2006/relationships/image" Target="../media/image7.emf"/><Relationship Id="rId20" Type="http://schemas.openxmlformats.org/officeDocument/2006/relationships/image" Target="../media/image9.emf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11" Type="http://schemas.openxmlformats.org/officeDocument/2006/relationships/oleObject" Target="../embeddings/oleObject5.bin"/><Relationship Id="rId24" Type="http://schemas.openxmlformats.org/officeDocument/2006/relationships/image" Target="../media/image11.emf"/><Relationship Id="rId5" Type="http://schemas.openxmlformats.org/officeDocument/2006/relationships/oleObject" Target="../embeddings/oleObject2.bin"/><Relationship Id="rId15" Type="http://schemas.openxmlformats.org/officeDocument/2006/relationships/oleObject" Target="../embeddings/oleObject7.bin"/><Relationship Id="rId23" Type="http://schemas.openxmlformats.org/officeDocument/2006/relationships/oleObject" Target="../embeddings/oleObject11.bin"/><Relationship Id="rId10" Type="http://schemas.openxmlformats.org/officeDocument/2006/relationships/image" Target="../media/image4.emf"/><Relationship Id="rId19" Type="http://schemas.openxmlformats.org/officeDocument/2006/relationships/oleObject" Target="../embeddings/oleObject9.bin"/><Relationship Id="rId4" Type="http://schemas.openxmlformats.org/officeDocument/2006/relationships/image" Target="../media/image1.emf"/><Relationship Id="rId9" Type="http://schemas.openxmlformats.org/officeDocument/2006/relationships/oleObject" Target="../embeddings/oleObject4.bin"/><Relationship Id="rId14" Type="http://schemas.openxmlformats.org/officeDocument/2006/relationships/image" Target="../media/image6.emf"/><Relationship Id="rId22" Type="http://schemas.openxmlformats.org/officeDocument/2006/relationships/image" Target="../media/image10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TextBox 220"/>
          <p:cNvSpPr txBox="1"/>
          <p:nvPr/>
        </p:nvSpPr>
        <p:spPr>
          <a:xfrm>
            <a:off x="356320" y="536616"/>
            <a:ext cx="98296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Figure 4</a:t>
            </a:r>
            <a:endParaRPr lang="en-US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22" name="TextBox 221"/>
          <p:cNvSpPr txBox="1"/>
          <p:nvPr/>
        </p:nvSpPr>
        <p:spPr>
          <a:xfrm>
            <a:off x="3408282" y="1127207"/>
            <a:ext cx="214095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</a:p>
        </p:txBody>
      </p:sp>
      <p:sp>
        <p:nvSpPr>
          <p:cNvPr id="223" name="TextBox 222"/>
          <p:cNvSpPr txBox="1"/>
          <p:nvPr/>
        </p:nvSpPr>
        <p:spPr>
          <a:xfrm>
            <a:off x="1250452" y="1148080"/>
            <a:ext cx="214095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</a:p>
        </p:txBody>
      </p:sp>
      <p:sp>
        <p:nvSpPr>
          <p:cNvPr id="224" name="TextBox 223"/>
          <p:cNvSpPr txBox="1"/>
          <p:nvPr/>
        </p:nvSpPr>
        <p:spPr>
          <a:xfrm>
            <a:off x="3382083" y="2855449"/>
            <a:ext cx="214095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D</a:t>
            </a:r>
          </a:p>
        </p:txBody>
      </p:sp>
      <p:sp>
        <p:nvSpPr>
          <p:cNvPr id="225" name="TextBox 224"/>
          <p:cNvSpPr txBox="1"/>
          <p:nvPr/>
        </p:nvSpPr>
        <p:spPr>
          <a:xfrm>
            <a:off x="1224252" y="2876322"/>
            <a:ext cx="214095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</a:p>
        </p:txBody>
      </p:sp>
      <p:sp>
        <p:nvSpPr>
          <p:cNvPr id="226" name="TextBox 225"/>
          <p:cNvSpPr txBox="1"/>
          <p:nvPr/>
        </p:nvSpPr>
        <p:spPr>
          <a:xfrm>
            <a:off x="3408282" y="4639883"/>
            <a:ext cx="202147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F</a:t>
            </a:r>
          </a:p>
        </p:txBody>
      </p:sp>
      <p:sp>
        <p:nvSpPr>
          <p:cNvPr id="227" name="TextBox 226"/>
          <p:cNvSpPr txBox="1"/>
          <p:nvPr/>
        </p:nvSpPr>
        <p:spPr>
          <a:xfrm>
            <a:off x="1250452" y="4660756"/>
            <a:ext cx="214095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</a:p>
        </p:txBody>
      </p:sp>
      <p:sp>
        <p:nvSpPr>
          <p:cNvPr id="228" name="TextBox 227">
            <a:extLst>
              <a:ext uri="{FF2B5EF4-FFF2-40B4-BE49-F238E27FC236}">
                <a16:creationId xmlns:a16="http://schemas.microsoft.com/office/drawing/2014/main" id="{2CBD0287-5632-8EDD-7480-C9E2F5A10DCA}"/>
              </a:ext>
            </a:extLst>
          </p:cNvPr>
          <p:cNvSpPr txBox="1"/>
          <p:nvPr/>
        </p:nvSpPr>
        <p:spPr>
          <a:xfrm>
            <a:off x="1250452" y="6446273"/>
            <a:ext cx="218874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G</a:t>
            </a:r>
          </a:p>
        </p:txBody>
      </p:sp>
      <p:sp>
        <p:nvSpPr>
          <p:cNvPr id="229" name="TextBox 228">
            <a:extLst>
              <a:ext uri="{FF2B5EF4-FFF2-40B4-BE49-F238E27FC236}">
                <a16:creationId xmlns:a16="http://schemas.microsoft.com/office/drawing/2014/main" id="{3D993B02-F9F8-89DC-D4F7-70E4ECECCE80}"/>
              </a:ext>
            </a:extLst>
          </p:cNvPr>
          <p:cNvSpPr txBox="1"/>
          <p:nvPr/>
        </p:nvSpPr>
        <p:spPr>
          <a:xfrm>
            <a:off x="3408282" y="6437644"/>
            <a:ext cx="214095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</a:p>
        </p:txBody>
      </p:sp>
      <p:sp>
        <p:nvSpPr>
          <p:cNvPr id="232" name="TextBox 231">
            <a:extLst>
              <a:ext uri="{FF2B5EF4-FFF2-40B4-BE49-F238E27FC236}">
                <a16:creationId xmlns:a16="http://schemas.microsoft.com/office/drawing/2014/main" id="{2CBD0287-5632-8EDD-7480-C9E2F5A10DCA}"/>
              </a:ext>
            </a:extLst>
          </p:cNvPr>
          <p:cNvSpPr txBox="1"/>
          <p:nvPr/>
        </p:nvSpPr>
        <p:spPr>
          <a:xfrm>
            <a:off x="1249256" y="8049267"/>
            <a:ext cx="166306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endParaRPr lang="en-US" sz="11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33" name="TextBox 232">
            <a:extLst>
              <a:ext uri="{FF2B5EF4-FFF2-40B4-BE49-F238E27FC236}">
                <a16:creationId xmlns:a16="http://schemas.microsoft.com/office/drawing/2014/main" id="{3D993B02-F9F8-89DC-D4F7-70E4ECECCE80}"/>
              </a:ext>
            </a:extLst>
          </p:cNvPr>
          <p:cNvSpPr txBox="1"/>
          <p:nvPr/>
        </p:nvSpPr>
        <p:spPr>
          <a:xfrm>
            <a:off x="3407087" y="8040637"/>
            <a:ext cx="196175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 smtClean="0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endParaRPr lang="en-US" sz="11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2CBD0287-5632-8EDD-7480-C9E2F5A10DCA}"/>
              </a:ext>
            </a:extLst>
          </p:cNvPr>
          <p:cNvSpPr txBox="1"/>
          <p:nvPr/>
        </p:nvSpPr>
        <p:spPr>
          <a:xfrm>
            <a:off x="1168914" y="9894847"/>
            <a:ext cx="220183" cy="1961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endParaRPr lang="en-US" sz="11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D993B02-F9F8-89DC-D4F7-70E4ECECCE80}"/>
              </a:ext>
            </a:extLst>
          </p:cNvPr>
          <p:cNvSpPr txBox="1"/>
          <p:nvPr/>
        </p:nvSpPr>
        <p:spPr>
          <a:xfrm>
            <a:off x="3339652" y="9886166"/>
            <a:ext cx="203357" cy="1961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 smtClean="0">
                <a:latin typeface="Arial" panose="020B0604020202020204" pitchFamily="34" charset="0"/>
                <a:cs typeface="Arial" panose="020B0604020202020204" pitchFamily="34" charset="0"/>
              </a:rPr>
              <a:t>L</a:t>
            </a:r>
            <a:endParaRPr lang="en-US" sz="11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2" name="Objec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55789562"/>
              </p:ext>
            </p:extLst>
          </p:nvPr>
        </p:nvGraphicFramePr>
        <p:xfrm>
          <a:off x="1330495" y="1294925"/>
          <a:ext cx="2235175" cy="157732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58" name="Prism 10" r:id="rId3" imgW="3991384" imgH="2816649" progId="Prism10.Document">
                  <p:embed/>
                </p:oleObj>
              </mc:Choice>
              <mc:Fallback>
                <p:oleObj name="Prism 10" r:id="rId3" imgW="3991384" imgH="2816649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330495" y="1294925"/>
                        <a:ext cx="2235175" cy="157732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Object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27905600"/>
              </p:ext>
            </p:extLst>
          </p:nvPr>
        </p:nvGraphicFramePr>
        <p:xfrm>
          <a:off x="3629825" y="930576"/>
          <a:ext cx="2446935" cy="195799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59" name="Prism 10" r:id="rId5" imgW="4369527" imgH="3496418" progId="Prism10.Document">
                  <p:embed/>
                </p:oleObj>
              </mc:Choice>
              <mc:Fallback>
                <p:oleObj name="Prism 10" r:id="rId5" imgW="4369527" imgH="3496418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3629825" y="930576"/>
                        <a:ext cx="2446935" cy="195799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72671091"/>
              </p:ext>
            </p:extLst>
          </p:nvPr>
        </p:nvGraphicFramePr>
        <p:xfrm>
          <a:off x="1316710" y="2861695"/>
          <a:ext cx="2239410" cy="182915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0" name="Prism 10" r:id="rId7" imgW="3998947" imgH="3266348" progId="Prism10.Document">
                  <p:embed/>
                </p:oleObj>
              </mc:Choice>
              <mc:Fallback>
                <p:oleObj name="Prism 10" r:id="rId7" imgW="3998947" imgH="3266348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1316710" y="2861695"/>
                        <a:ext cx="2239410" cy="182915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233477571"/>
              </p:ext>
            </p:extLst>
          </p:nvPr>
        </p:nvGraphicFramePr>
        <p:xfrm>
          <a:off x="3511550" y="3116201"/>
          <a:ext cx="2611438" cy="1320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1" name="Prism 10" r:id="rId9" imgW="4662317" imgH="2359389" progId="Prism10.Document">
                  <p:embed/>
                </p:oleObj>
              </mc:Choice>
              <mc:Fallback>
                <p:oleObj name="Prism 10" r:id="rId9" imgW="4662317" imgH="2359389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0"/>
                      <a:stretch>
                        <a:fillRect/>
                      </a:stretch>
                    </p:blipFill>
                    <p:spPr>
                      <a:xfrm>
                        <a:off x="3511550" y="3116201"/>
                        <a:ext cx="2611438" cy="1320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8" name="Objec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80426448"/>
              </p:ext>
            </p:extLst>
          </p:nvPr>
        </p:nvGraphicFramePr>
        <p:xfrm>
          <a:off x="3679848" y="4857868"/>
          <a:ext cx="1088647" cy="134686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2" name="Prism 10" r:id="rId11" imgW="1944013" imgH="2405115" progId="Prism10.Document">
                  <p:embed/>
                </p:oleObj>
              </mc:Choice>
              <mc:Fallback>
                <p:oleObj name="Prism 10" r:id="rId11" imgW="1944013" imgH="2405115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2"/>
                      <a:stretch>
                        <a:fillRect/>
                      </a:stretch>
                    </p:blipFill>
                    <p:spPr>
                      <a:xfrm>
                        <a:off x="3679848" y="4857868"/>
                        <a:ext cx="1088647" cy="134686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ct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020564840"/>
              </p:ext>
            </p:extLst>
          </p:nvPr>
        </p:nvGraphicFramePr>
        <p:xfrm>
          <a:off x="1315786" y="4672765"/>
          <a:ext cx="2235982" cy="182310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3" name="Prism 10" r:id="rId13" imgW="3992825" imgH="3255546" progId="Prism10.Document">
                  <p:embed/>
                </p:oleObj>
              </mc:Choice>
              <mc:Fallback>
                <p:oleObj name="Prism 10" r:id="rId13" imgW="3992825" imgH="3255546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4"/>
                      <a:stretch>
                        <a:fillRect/>
                      </a:stretch>
                    </p:blipFill>
                    <p:spPr>
                      <a:xfrm>
                        <a:off x="1315786" y="4672765"/>
                        <a:ext cx="2235982" cy="182310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0" name="Object 9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17006459"/>
              </p:ext>
            </p:extLst>
          </p:nvPr>
        </p:nvGraphicFramePr>
        <p:xfrm>
          <a:off x="1326104" y="6520421"/>
          <a:ext cx="2226704" cy="160373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4" name="Prism 10" r:id="rId15" imgW="3976258" imgH="2863815" progId="Prism10.Document">
                  <p:embed/>
                </p:oleObj>
              </mc:Choice>
              <mc:Fallback>
                <p:oleObj name="Prism 10" r:id="rId15" imgW="3976258" imgH="2863815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6"/>
                      <a:stretch>
                        <a:fillRect/>
                      </a:stretch>
                    </p:blipFill>
                    <p:spPr>
                      <a:xfrm>
                        <a:off x="1326104" y="6520421"/>
                        <a:ext cx="2226704" cy="160373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1" name="Object 10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719156696"/>
              </p:ext>
            </p:extLst>
          </p:nvPr>
        </p:nvGraphicFramePr>
        <p:xfrm>
          <a:off x="3674544" y="6462949"/>
          <a:ext cx="1093689" cy="1422071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5" name="Prism 10" r:id="rId17" imgW="1953016" imgH="2539412" progId="Prism10.Document">
                  <p:embed/>
                </p:oleObj>
              </mc:Choice>
              <mc:Fallback>
                <p:oleObj name="Prism 10" r:id="rId17" imgW="1953016" imgH="2539412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8"/>
                      <a:stretch>
                        <a:fillRect/>
                      </a:stretch>
                    </p:blipFill>
                    <p:spPr>
                      <a:xfrm>
                        <a:off x="3674544" y="6462949"/>
                        <a:ext cx="1093689" cy="1422071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7" name="Object 1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25755929"/>
              </p:ext>
            </p:extLst>
          </p:nvPr>
        </p:nvGraphicFramePr>
        <p:xfrm>
          <a:off x="1279005" y="8277908"/>
          <a:ext cx="2258166" cy="160978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6" name="Prism 10" r:id="rId19" imgW="4032440" imgH="2874616" progId="Prism10.Document">
                  <p:embed/>
                </p:oleObj>
              </mc:Choice>
              <mc:Fallback>
                <p:oleObj name="Prism 10" r:id="rId19" imgW="4032440" imgH="2874616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20"/>
                      <a:stretch>
                        <a:fillRect/>
                      </a:stretch>
                    </p:blipFill>
                    <p:spPr>
                      <a:xfrm>
                        <a:off x="1279005" y="8277908"/>
                        <a:ext cx="2258166" cy="160978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8" name="Object 1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171436344"/>
              </p:ext>
            </p:extLst>
          </p:nvPr>
        </p:nvGraphicFramePr>
        <p:xfrm>
          <a:off x="3621030" y="8297076"/>
          <a:ext cx="2591940" cy="140573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7" name="Prism 10" r:id="rId21" imgW="4628464" imgH="2510249" progId="Prism10.Document">
                  <p:embed/>
                </p:oleObj>
              </mc:Choice>
              <mc:Fallback>
                <p:oleObj name="Prism 10" r:id="rId21" imgW="4628464" imgH="2510249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22"/>
                      <a:stretch>
                        <a:fillRect/>
                      </a:stretch>
                    </p:blipFill>
                    <p:spPr>
                      <a:xfrm>
                        <a:off x="3621030" y="8297076"/>
                        <a:ext cx="2591940" cy="140573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0" name="Object 19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90438560"/>
              </p:ext>
            </p:extLst>
          </p:nvPr>
        </p:nvGraphicFramePr>
        <p:xfrm>
          <a:off x="3621199" y="10095497"/>
          <a:ext cx="2591940" cy="1405739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8" name="Prism 10" r:id="rId23" imgW="4628464" imgH="2510249" progId="Prism10.Document">
                  <p:embed/>
                </p:oleObj>
              </mc:Choice>
              <mc:Fallback>
                <p:oleObj name="Prism 10" r:id="rId23" imgW="4628464" imgH="2510249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24"/>
                      <a:stretch>
                        <a:fillRect/>
                      </a:stretch>
                    </p:blipFill>
                    <p:spPr>
                      <a:xfrm>
                        <a:off x="3621199" y="10095497"/>
                        <a:ext cx="2591940" cy="1405739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685141654"/>
              </p:ext>
            </p:extLst>
          </p:nvPr>
        </p:nvGraphicFramePr>
        <p:xfrm>
          <a:off x="1278784" y="10056738"/>
          <a:ext cx="2258166" cy="160978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69" name="Prism 10" r:id="rId25" imgW="4032440" imgH="2874616" progId="Prism10.Document">
                  <p:embed/>
                </p:oleObj>
              </mc:Choice>
              <mc:Fallback>
                <p:oleObj name="Prism 10" r:id="rId25" imgW="4032440" imgH="2874616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26"/>
                      <a:stretch>
                        <a:fillRect/>
                      </a:stretch>
                    </p:blipFill>
                    <p:spPr>
                      <a:xfrm>
                        <a:off x="1278784" y="10056738"/>
                        <a:ext cx="2258166" cy="160978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198334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6987</TotalTime>
  <Words>14</Words>
  <Application>Microsoft Office PowerPoint</Application>
  <PresentationFormat>Widescreen</PresentationFormat>
  <Paragraphs>13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Prism 10</vt:lpstr>
      <vt:lpstr>GraphPad Prism Project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Ayala, Julio E</dc:creator>
  <cp:lastModifiedBy>Ayala, Julio E</cp:lastModifiedBy>
  <cp:revision>41</cp:revision>
  <dcterms:created xsi:type="dcterms:W3CDTF">2022-12-18T22:25:48Z</dcterms:created>
  <dcterms:modified xsi:type="dcterms:W3CDTF">2023-09-08T17:34:13Z</dcterms:modified>
</cp:coreProperties>
</file>

<file path=docProps/thumbnail.jpeg>
</file>